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-160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B696D-A854-7B4B-9B17-8148AF2CB15E}" type="datetimeFigureOut">
              <a:rPr lang="en-US" smtClean="0"/>
              <a:t>2/9/17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E884-0F73-BA44-96FD-C54A9165DE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B696D-A854-7B4B-9B17-8148AF2CB15E}" type="datetimeFigureOut">
              <a:rPr lang="en-US" smtClean="0"/>
              <a:t>2/9/17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E884-0F73-BA44-96FD-C54A9165DE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B696D-A854-7B4B-9B17-8148AF2CB15E}" type="datetimeFigureOut">
              <a:rPr lang="en-US" smtClean="0"/>
              <a:t>2/9/17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E884-0F73-BA44-96FD-C54A9165DE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B696D-A854-7B4B-9B17-8148AF2CB15E}" type="datetimeFigureOut">
              <a:rPr lang="en-US" smtClean="0"/>
              <a:t>2/9/17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E884-0F73-BA44-96FD-C54A9165DE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B696D-A854-7B4B-9B17-8148AF2CB15E}" type="datetimeFigureOut">
              <a:rPr lang="en-US" smtClean="0"/>
              <a:t>2/9/17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E884-0F73-BA44-96FD-C54A9165DE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B696D-A854-7B4B-9B17-8148AF2CB15E}" type="datetimeFigureOut">
              <a:rPr lang="en-US" smtClean="0"/>
              <a:t>2/9/17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E884-0F73-BA44-96FD-C54A9165DE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B696D-A854-7B4B-9B17-8148AF2CB15E}" type="datetimeFigureOut">
              <a:rPr lang="en-US" smtClean="0"/>
              <a:t>2/9/17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E884-0F73-BA44-96FD-C54A9165DE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B696D-A854-7B4B-9B17-8148AF2CB15E}" type="datetimeFigureOut">
              <a:rPr lang="en-US" smtClean="0"/>
              <a:t>2/9/17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E884-0F73-BA44-96FD-C54A9165DE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B696D-A854-7B4B-9B17-8148AF2CB15E}" type="datetimeFigureOut">
              <a:rPr lang="en-US" smtClean="0"/>
              <a:t>2/9/17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E884-0F73-BA44-96FD-C54A9165DE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B696D-A854-7B4B-9B17-8148AF2CB15E}" type="datetimeFigureOut">
              <a:rPr lang="en-US" smtClean="0"/>
              <a:t>2/9/17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E884-0F73-BA44-96FD-C54A9165DE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B696D-A854-7B4B-9B17-8148AF2CB15E}" type="datetimeFigureOut">
              <a:rPr lang="en-US" smtClean="0"/>
              <a:t>2/9/17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E884-0F73-BA44-96FD-C54A9165DE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B696D-A854-7B4B-9B17-8148AF2CB15E}" type="datetimeFigureOut">
              <a:rPr lang="en-US" smtClean="0"/>
              <a:t>2/9/17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1E884-0F73-BA44-96FD-C54A9165DE3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Strong Language Skill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Roger White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a technology evolves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birth a world shaking technology… </a:t>
            </a:r>
          </a:p>
          <a:p>
            <a:pPr lvl="1"/>
            <a:r>
              <a:rPr lang="en-US" dirty="0" smtClean="0"/>
              <a:t>First Use</a:t>
            </a:r>
          </a:p>
          <a:p>
            <a:pPr lvl="2"/>
            <a:r>
              <a:rPr lang="en-US" smtClean="0"/>
              <a:t>Replace </a:t>
            </a:r>
            <a:r>
              <a:rPr lang="en-US" dirty="0" smtClean="0"/>
              <a:t>an existing technology </a:t>
            </a:r>
            <a:r>
              <a:rPr lang="en-US" smtClean="0"/>
              <a:t>but do </a:t>
            </a:r>
            <a:r>
              <a:rPr lang="en-US" dirty="0" smtClean="0"/>
              <a:t>it faster better and cheaper</a:t>
            </a:r>
          </a:p>
          <a:p>
            <a:pPr lvl="1"/>
            <a:r>
              <a:rPr lang="en-US" dirty="0" smtClean="0"/>
              <a:t>Surprise Use</a:t>
            </a:r>
          </a:p>
          <a:p>
            <a:pPr lvl="2"/>
            <a:r>
              <a:rPr lang="en-US" dirty="0" smtClean="0"/>
              <a:t>“You can do that with it too?  …How neat!”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Applied to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use</a:t>
            </a:r>
          </a:p>
          <a:p>
            <a:pPr lvl="2"/>
            <a:r>
              <a:rPr lang="en-US" dirty="0" smtClean="0"/>
              <a:t>Bird chirping, “Danger!”</a:t>
            </a:r>
          </a:p>
          <a:p>
            <a:pPr lvl="2"/>
            <a:r>
              <a:rPr lang="en-US" dirty="0" smtClean="0"/>
              <a:t>Man saying, “Tomorrow, behind that tree, a man with a big club, watch out for him!”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Surprise use</a:t>
            </a:r>
          </a:p>
          <a:p>
            <a:pPr lvl="2"/>
            <a:r>
              <a:rPr lang="en-US" dirty="0" smtClean="0"/>
              <a:t>Teaching – other adults and children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Ripple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Better tool use</a:t>
            </a:r>
          </a:p>
          <a:p>
            <a:r>
              <a:rPr lang="en-US" dirty="0" smtClean="0"/>
              <a:t>Bigger brain becomes valuable</a:t>
            </a:r>
          </a:p>
          <a:p>
            <a:r>
              <a:rPr lang="en-US" dirty="0" smtClean="0"/>
              <a:t>Assisted child bearing</a:t>
            </a:r>
          </a:p>
          <a:p>
            <a:r>
              <a:rPr lang="en-US" dirty="0" smtClean="0"/>
              <a:t>Intensive child raising</a:t>
            </a:r>
          </a:p>
          <a:p>
            <a:endParaRPr lang="en-US" dirty="0" smtClean="0"/>
          </a:p>
          <a:p>
            <a:r>
              <a:rPr lang="en-US" dirty="0" smtClean="0"/>
              <a:t>Memory aids – poetry, singing, then writing</a:t>
            </a:r>
          </a:p>
          <a:p>
            <a:r>
              <a:rPr lang="en-US" dirty="0" smtClean="0"/>
              <a:t>Trading becomes more valuable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Tool use, big brains, assisted child birth and language skill are distinctive human traits</a:t>
            </a:r>
          </a:p>
          <a:p>
            <a:endParaRPr lang="en-US" dirty="0" smtClean="0"/>
          </a:p>
          <a:p>
            <a:r>
              <a:rPr lang="en-US" dirty="0" smtClean="0"/>
              <a:t>The root trait for all this distinctiveness is strong language skill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145</Words>
  <Application>Microsoft Macintosh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Strong Language Skill</vt:lpstr>
      <vt:lpstr>How a technology evolves</vt:lpstr>
      <vt:lpstr>Applied to Language</vt:lpstr>
      <vt:lpstr>Ripple effects</vt:lpstr>
      <vt:lpstr>Conclusion</vt:lpstr>
    </vt:vector>
  </TitlesOfParts>
  <Company>Salt Lake Community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Strong Language Skill</dc:title>
  <dc:creator>Roger White</dc:creator>
  <cp:lastModifiedBy>Roger White</cp:lastModifiedBy>
  <cp:revision>4</cp:revision>
  <dcterms:created xsi:type="dcterms:W3CDTF">2017-02-10T01:10:10Z</dcterms:created>
  <dcterms:modified xsi:type="dcterms:W3CDTF">2017-02-10T01:32:15Z</dcterms:modified>
</cp:coreProperties>
</file>